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5" r:id="rId1"/>
  </p:sldMasterIdLst>
  <p:notesMasterIdLst>
    <p:notesMasterId r:id="rId44"/>
  </p:notesMasterIdLst>
  <p:sldIdLst>
    <p:sldId id="256" r:id="rId2"/>
    <p:sldId id="261" r:id="rId3"/>
    <p:sldId id="262" r:id="rId4"/>
    <p:sldId id="259" r:id="rId5"/>
    <p:sldId id="257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97" r:id="rId16"/>
    <p:sldId id="274" r:id="rId17"/>
    <p:sldId id="275" r:id="rId18"/>
    <p:sldId id="276" r:id="rId19"/>
    <p:sldId id="277" r:id="rId20"/>
    <p:sldId id="301" r:id="rId21"/>
    <p:sldId id="278" r:id="rId22"/>
    <p:sldId id="279" r:id="rId23"/>
    <p:sldId id="280" r:id="rId24"/>
    <p:sldId id="281" r:id="rId25"/>
    <p:sldId id="302" r:id="rId26"/>
    <p:sldId id="282" r:id="rId27"/>
    <p:sldId id="283" r:id="rId28"/>
    <p:sldId id="284" r:id="rId29"/>
    <p:sldId id="296" r:id="rId30"/>
    <p:sldId id="285" r:id="rId31"/>
    <p:sldId id="286" r:id="rId32"/>
    <p:sldId id="287" r:id="rId33"/>
    <p:sldId id="288" r:id="rId34"/>
    <p:sldId id="289" r:id="rId35"/>
    <p:sldId id="295" r:id="rId36"/>
    <p:sldId id="291" r:id="rId37"/>
    <p:sldId id="292" r:id="rId38"/>
    <p:sldId id="298" r:id="rId39"/>
    <p:sldId id="293" r:id="rId40"/>
    <p:sldId id="294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7C63B-C340-4B67-B203-6B710612E834}" v="141" dt="2019-04-22T04:59:2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86420"/>
  </p:normalViewPr>
  <p:slideViewPr>
    <p:cSldViewPr snapToGrid="0">
      <p:cViewPr varScale="1">
        <p:scale>
          <a:sx n="116" d="100"/>
          <a:sy n="116" d="100"/>
        </p:scale>
        <p:origin x="208" y="1024"/>
      </p:cViewPr>
      <p:guideLst/>
    </p:cSldViewPr>
  </p:slideViewPr>
  <p:outlineViewPr>
    <p:cViewPr>
      <p:scale>
        <a:sx n="33" d="100"/>
        <a:sy n="33" d="100"/>
      </p:scale>
      <p:origin x="0" y="-3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mohamed" userId="0ae7379d879d38e0" providerId="LiveId" clId="{A697C63B-C340-4B67-B203-6B710612E834}"/>
    <pc:docChg chg="custSel addSld modSld">
      <pc:chgData name="omar mohamed" userId="0ae7379d879d38e0" providerId="LiveId" clId="{A697C63B-C340-4B67-B203-6B710612E834}" dt="2019-04-22T04:59:27.862" v="140" actId="1036"/>
      <pc:docMkLst>
        <pc:docMk/>
      </pc:docMkLst>
      <pc:sldChg chg="addSp modSp">
        <pc:chgData name="omar mohamed" userId="0ae7379d879d38e0" providerId="LiveId" clId="{A697C63B-C340-4B67-B203-6B710612E834}" dt="2019-04-22T04:50:06.374" v="69"/>
        <pc:sldMkLst>
          <pc:docMk/>
          <pc:sldMk cId="318382521" sldId="274"/>
        </pc:sldMkLst>
        <pc:picChg chg="add mod">
          <ac:chgData name="omar mohamed" userId="0ae7379d879d38e0" providerId="LiveId" clId="{A697C63B-C340-4B67-B203-6B710612E834}" dt="2019-04-22T04:50:06.374" v="69"/>
          <ac:picMkLst>
            <pc:docMk/>
            <pc:sldMk cId="318382521" sldId="274"/>
            <ac:picMk id="2" creationId="{DA646628-F2B2-4E62-819B-1222A3C005D6}"/>
          </ac:picMkLst>
        </pc:picChg>
        <pc:picChg chg="add mod">
          <ac:chgData name="omar mohamed" userId="0ae7379d879d38e0" providerId="LiveId" clId="{A697C63B-C340-4B67-B203-6B710612E834}" dt="2019-04-22T04:49:58.799" v="68"/>
          <ac:picMkLst>
            <pc:docMk/>
            <pc:sldMk cId="318382521" sldId="274"/>
            <ac:picMk id="4" creationId="{AC862C2F-53EF-4C94-ACE3-7B29C7797891}"/>
          </ac:picMkLst>
        </pc:picChg>
      </pc:sldChg>
      <pc:sldChg chg="modSp">
        <pc:chgData name="omar mohamed" userId="0ae7379d879d38e0" providerId="LiveId" clId="{A697C63B-C340-4B67-B203-6B710612E834}" dt="2019-04-22T04:35:40.845" v="7" actId="1076"/>
        <pc:sldMkLst>
          <pc:docMk/>
          <pc:sldMk cId="1638890442" sldId="275"/>
        </pc:sldMkLst>
        <pc:spChg chg="mod">
          <ac:chgData name="omar mohamed" userId="0ae7379d879d38e0" providerId="LiveId" clId="{A697C63B-C340-4B67-B203-6B710612E834}" dt="2019-04-22T04:35:10.600" v="4" actId="1076"/>
          <ac:spMkLst>
            <pc:docMk/>
            <pc:sldMk cId="1638890442" sldId="275"/>
            <ac:spMk id="15" creationId="{7B73A3FA-352D-4BCC-8542-0A2DE95320FF}"/>
          </ac:spMkLst>
        </pc:spChg>
        <pc:picChg chg="mod">
          <ac:chgData name="omar mohamed" userId="0ae7379d879d38e0" providerId="LiveId" clId="{A697C63B-C340-4B67-B203-6B710612E834}" dt="2019-04-22T04:35:40.845" v="7" actId="1076"/>
          <ac:picMkLst>
            <pc:docMk/>
            <pc:sldMk cId="1638890442" sldId="275"/>
            <ac:picMk id="2" creationId="{82D5B33F-69D1-4590-B3B5-02D8A65AF2B4}"/>
          </ac:picMkLst>
        </pc:picChg>
      </pc:sldChg>
      <pc:sldChg chg="modSp">
        <pc:chgData name="omar mohamed" userId="0ae7379d879d38e0" providerId="LiveId" clId="{A697C63B-C340-4B67-B203-6B710612E834}" dt="2019-04-22T04:35:27.016" v="5" actId="1076"/>
        <pc:sldMkLst>
          <pc:docMk/>
          <pc:sldMk cId="4121946835" sldId="276"/>
        </pc:sldMkLst>
        <pc:picChg chg="mod">
          <ac:chgData name="omar mohamed" userId="0ae7379d879d38e0" providerId="LiveId" clId="{A697C63B-C340-4B67-B203-6B710612E834}" dt="2019-04-22T04:35:27.016" v="5" actId="1076"/>
          <ac:picMkLst>
            <pc:docMk/>
            <pc:sldMk cId="4121946835" sldId="276"/>
            <ac:picMk id="3" creationId="{A2116A15-F5BD-42FD-BF7E-67898A5B3F5B}"/>
          </ac:picMkLst>
        </pc:picChg>
      </pc:sldChg>
      <pc:sldChg chg="addSp delSp modSp add">
        <pc:chgData name="omar mohamed" userId="0ae7379d879d38e0" providerId="LiveId" clId="{A697C63B-C340-4B67-B203-6B710612E834}" dt="2019-04-22T04:42:07.899" v="24" actId="1076"/>
        <pc:sldMkLst>
          <pc:docMk/>
          <pc:sldMk cId="57891748" sldId="277"/>
        </pc:sldMkLst>
        <pc:spChg chg="mod">
          <ac:chgData name="omar mohamed" userId="0ae7379d879d38e0" providerId="LiveId" clId="{A697C63B-C340-4B67-B203-6B710612E834}" dt="2019-04-22T04:41:13.554" v="18" actId="20577"/>
          <ac:spMkLst>
            <pc:docMk/>
            <pc:sldMk cId="57891748" sldId="277"/>
            <ac:spMk id="21" creationId="{36DFD705-5867-423F-9EFC-1E2B67144E1E}"/>
          </ac:spMkLst>
        </pc:spChg>
        <pc:picChg chg="del">
          <ac:chgData name="omar mohamed" userId="0ae7379d879d38e0" providerId="LiveId" clId="{A697C63B-C340-4B67-B203-6B710612E834}" dt="2019-04-22T04:41:55.833" v="19" actId="478"/>
          <ac:picMkLst>
            <pc:docMk/>
            <pc:sldMk cId="57891748" sldId="277"/>
            <ac:picMk id="2" creationId="{534B8951-4AD6-4A78-8C91-DDE0EB593E9B}"/>
          </ac:picMkLst>
        </pc:picChg>
        <pc:picChg chg="add mod">
          <ac:chgData name="omar mohamed" userId="0ae7379d879d38e0" providerId="LiveId" clId="{A697C63B-C340-4B67-B203-6B710612E834}" dt="2019-04-22T04:42:07.899" v="24" actId="1076"/>
          <ac:picMkLst>
            <pc:docMk/>
            <pc:sldMk cId="57891748" sldId="277"/>
            <ac:picMk id="3" creationId="{A103CB20-ED43-49AE-840B-DC61688B5016}"/>
          </ac:picMkLst>
        </pc:picChg>
      </pc:sldChg>
      <pc:sldChg chg="addSp modSp add">
        <pc:chgData name="omar mohamed" userId="0ae7379d879d38e0" providerId="LiveId" clId="{A697C63B-C340-4B67-B203-6B710612E834}" dt="2019-04-22T04:52:40.411" v="74"/>
        <pc:sldMkLst>
          <pc:docMk/>
          <pc:sldMk cId="1090702322" sldId="278"/>
        </pc:sldMkLst>
        <pc:spChg chg="mod">
          <ac:chgData name="omar mohamed" userId="0ae7379d879d38e0" providerId="LiveId" clId="{A697C63B-C340-4B67-B203-6B710612E834}" dt="2019-04-22T04:43:03.645" v="32" actId="20577"/>
          <ac:spMkLst>
            <pc:docMk/>
            <pc:sldMk cId="1090702322" sldId="278"/>
            <ac:spMk id="15" creationId="{7B73A3FA-352D-4BCC-8542-0A2DE95320FF}"/>
          </ac:spMkLst>
        </pc:spChg>
        <pc:picChg chg="add mod">
          <ac:chgData name="omar mohamed" userId="0ae7379d879d38e0" providerId="LiveId" clId="{A697C63B-C340-4B67-B203-6B710612E834}" dt="2019-04-22T04:52:40.411" v="74"/>
          <ac:picMkLst>
            <pc:docMk/>
            <pc:sldMk cId="1090702322" sldId="278"/>
            <ac:picMk id="2" creationId="{C4AEEF46-3C46-4B1D-BE42-71F90F191777}"/>
          </ac:picMkLst>
        </pc:picChg>
      </pc:sldChg>
      <pc:sldChg chg="addSp delSp modSp add">
        <pc:chgData name="omar mohamed" userId="0ae7379d879d38e0" providerId="LiveId" clId="{A697C63B-C340-4B67-B203-6B710612E834}" dt="2019-04-22T04:44:53.124" v="47" actId="1076"/>
        <pc:sldMkLst>
          <pc:docMk/>
          <pc:sldMk cId="3032055103" sldId="279"/>
        </pc:sldMkLst>
        <pc:spChg chg="mod">
          <ac:chgData name="omar mohamed" userId="0ae7379d879d38e0" providerId="LiveId" clId="{A697C63B-C340-4B67-B203-6B710612E834}" dt="2019-04-22T04:43:14.157" v="33"/>
          <ac:spMkLst>
            <pc:docMk/>
            <pc:sldMk cId="3032055103" sldId="279"/>
            <ac:spMk id="15" creationId="{7B73A3FA-352D-4BCC-8542-0A2DE95320FF}"/>
          </ac:spMkLst>
        </pc:spChg>
        <pc:picChg chg="del">
          <ac:chgData name="omar mohamed" userId="0ae7379d879d38e0" providerId="LiveId" clId="{A697C63B-C340-4B67-B203-6B710612E834}" dt="2019-04-22T04:44:13.736" v="43" actId="478"/>
          <ac:picMkLst>
            <pc:docMk/>
            <pc:sldMk cId="3032055103" sldId="279"/>
            <ac:picMk id="2" creationId="{82D5B33F-69D1-4590-B3B5-02D8A65AF2B4}"/>
          </ac:picMkLst>
        </pc:picChg>
        <pc:picChg chg="add mod">
          <ac:chgData name="omar mohamed" userId="0ae7379d879d38e0" providerId="LiveId" clId="{A697C63B-C340-4B67-B203-6B710612E834}" dt="2019-04-22T04:44:53.124" v="47" actId="1076"/>
          <ac:picMkLst>
            <pc:docMk/>
            <pc:sldMk cId="3032055103" sldId="279"/>
            <ac:picMk id="3" creationId="{F2619864-0C59-41B3-BF69-A3BF5BC3D6B4}"/>
          </ac:picMkLst>
        </pc:picChg>
      </pc:sldChg>
      <pc:sldChg chg="addSp delSp modSp add">
        <pc:chgData name="omar mohamed" userId="0ae7379d879d38e0" providerId="LiveId" clId="{A697C63B-C340-4B67-B203-6B710612E834}" dt="2019-04-22T04:45:28.447" v="51" actId="14100"/>
        <pc:sldMkLst>
          <pc:docMk/>
          <pc:sldMk cId="2420041838" sldId="280"/>
        </pc:sldMkLst>
        <pc:spChg chg="mod">
          <ac:chgData name="omar mohamed" userId="0ae7379d879d38e0" providerId="LiveId" clId="{A697C63B-C340-4B67-B203-6B710612E834}" dt="2019-04-22T04:43:22.365" v="34"/>
          <ac:spMkLst>
            <pc:docMk/>
            <pc:sldMk cId="2420041838" sldId="280"/>
            <ac:spMk id="2" creationId="{222DBFC8-5408-43AB-A524-C36BCEAB3997}"/>
          </ac:spMkLst>
        </pc:spChg>
        <pc:picChg chg="del">
          <ac:chgData name="omar mohamed" userId="0ae7379d879d38e0" providerId="LiveId" clId="{A697C63B-C340-4B67-B203-6B710612E834}" dt="2019-04-22T04:44:16.216" v="44" actId="478"/>
          <ac:picMkLst>
            <pc:docMk/>
            <pc:sldMk cId="2420041838" sldId="280"/>
            <ac:picMk id="3" creationId="{A2116A15-F5BD-42FD-BF7E-67898A5B3F5B}"/>
          </ac:picMkLst>
        </pc:picChg>
        <pc:picChg chg="add mod">
          <ac:chgData name="omar mohamed" userId="0ae7379d879d38e0" providerId="LiveId" clId="{A697C63B-C340-4B67-B203-6B710612E834}" dt="2019-04-22T04:45:28.447" v="51" actId="14100"/>
          <ac:picMkLst>
            <pc:docMk/>
            <pc:sldMk cId="2420041838" sldId="280"/>
            <ac:picMk id="4" creationId="{20043CE1-648E-4CA6-BC14-B5F9A355F59E}"/>
          </ac:picMkLst>
        </pc:picChg>
      </pc:sldChg>
      <pc:sldChg chg="addSp delSp modSp add">
        <pc:chgData name="omar mohamed" userId="0ae7379d879d38e0" providerId="LiveId" clId="{A697C63B-C340-4B67-B203-6B710612E834}" dt="2019-04-22T04:46:43.727" v="60" actId="14100"/>
        <pc:sldMkLst>
          <pc:docMk/>
          <pc:sldMk cId="1452136044" sldId="281"/>
        </pc:sldMkLst>
        <pc:spChg chg="mod">
          <ac:chgData name="omar mohamed" userId="0ae7379d879d38e0" providerId="LiveId" clId="{A697C63B-C340-4B67-B203-6B710612E834}" dt="2019-04-22T04:46:43.727" v="60" actId="14100"/>
          <ac:spMkLst>
            <pc:docMk/>
            <pc:sldMk cId="1452136044" sldId="281"/>
            <ac:spMk id="21" creationId="{36DFD705-5867-423F-9EFC-1E2B67144E1E}"/>
          </ac:spMkLst>
        </pc:spChg>
        <pc:picChg chg="add mod">
          <ac:chgData name="omar mohamed" userId="0ae7379d879d38e0" providerId="LiveId" clId="{A697C63B-C340-4B67-B203-6B710612E834}" dt="2019-04-22T04:46:35.762" v="57" actId="1076"/>
          <ac:picMkLst>
            <pc:docMk/>
            <pc:sldMk cId="1452136044" sldId="281"/>
            <ac:picMk id="2" creationId="{15660A42-4151-487A-B44B-4D9190389AF6}"/>
          </ac:picMkLst>
        </pc:picChg>
        <pc:picChg chg="del">
          <ac:chgData name="omar mohamed" userId="0ae7379d879d38e0" providerId="LiveId" clId="{A697C63B-C340-4B67-B203-6B710612E834}" dt="2019-04-22T04:44:18.248" v="45" actId="478"/>
          <ac:picMkLst>
            <pc:docMk/>
            <pc:sldMk cId="1452136044" sldId="281"/>
            <ac:picMk id="3" creationId="{A103CB20-ED43-49AE-840B-DC61688B5016}"/>
          </ac:picMkLst>
        </pc:picChg>
      </pc:sldChg>
      <pc:sldChg chg="modSp add">
        <pc:chgData name="omar mohamed" userId="0ae7379d879d38e0" providerId="LiveId" clId="{A697C63B-C340-4B67-B203-6B710612E834}" dt="2019-04-22T04:43:40.196" v="36"/>
        <pc:sldMkLst>
          <pc:docMk/>
          <pc:sldMk cId="2327703546" sldId="282"/>
        </pc:sldMkLst>
        <pc:spChg chg="mod">
          <ac:chgData name="omar mohamed" userId="0ae7379d879d38e0" providerId="LiveId" clId="{A697C63B-C340-4B67-B203-6B710612E834}" dt="2019-04-22T04:43:40.196" v="36"/>
          <ac:spMkLst>
            <pc:docMk/>
            <pc:sldMk cId="2327703546" sldId="282"/>
            <ac:spMk id="15" creationId="{7B73A3FA-352D-4BCC-8542-0A2DE95320FF}"/>
          </ac:spMkLst>
        </pc:spChg>
      </pc:sldChg>
      <pc:sldChg chg="addSp delSp modSp add">
        <pc:chgData name="omar mohamed" userId="0ae7379d879d38e0" providerId="LiveId" clId="{A697C63B-C340-4B67-B203-6B710612E834}" dt="2019-04-22T04:55:16.240" v="78" actId="1076"/>
        <pc:sldMkLst>
          <pc:docMk/>
          <pc:sldMk cId="3836861855" sldId="283"/>
        </pc:sldMkLst>
        <pc:spChg chg="mod">
          <ac:chgData name="omar mohamed" userId="0ae7379d879d38e0" providerId="LiveId" clId="{A697C63B-C340-4B67-B203-6B710612E834}" dt="2019-04-22T04:43:51.234" v="37"/>
          <ac:spMkLst>
            <pc:docMk/>
            <pc:sldMk cId="3836861855" sldId="283"/>
            <ac:spMk id="15" creationId="{7B73A3FA-352D-4BCC-8542-0A2DE95320FF}"/>
          </ac:spMkLst>
        </pc:spChg>
        <pc:picChg chg="del">
          <ac:chgData name="omar mohamed" userId="0ae7379d879d38e0" providerId="LiveId" clId="{A697C63B-C340-4B67-B203-6B710612E834}" dt="2019-04-22T04:44:04.649" v="40" actId="478"/>
          <ac:picMkLst>
            <pc:docMk/>
            <pc:sldMk cId="3836861855" sldId="283"/>
            <ac:picMk id="2" creationId="{82D5B33F-69D1-4590-B3B5-02D8A65AF2B4}"/>
          </ac:picMkLst>
        </pc:picChg>
        <pc:picChg chg="add mod">
          <ac:chgData name="omar mohamed" userId="0ae7379d879d38e0" providerId="LiveId" clId="{A697C63B-C340-4B67-B203-6B710612E834}" dt="2019-04-22T04:55:16.240" v="78" actId="1076"/>
          <ac:picMkLst>
            <pc:docMk/>
            <pc:sldMk cId="3836861855" sldId="283"/>
            <ac:picMk id="3" creationId="{3D4C80BB-D465-4E7A-B0A1-D79B50EBA987}"/>
          </ac:picMkLst>
        </pc:picChg>
      </pc:sldChg>
      <pc:sldChg chg="addSp delSp modSp add">
        <pc:chgData name="omar mohamed" userId="0ae7379d879d38e0" providerId="LiveId" clId="{A697C63B-C340-4B67-B203-6B710612E834}" dt="2019-04-22T04:59:27.862" v="140" actId="1036"/>
        <pc:sldMkLst>
          <pc:docMk/>
          <pc:sldMk cId="2397321852" sldId="284"/>
        </pc:sldMkLst>
        <pc:spChg chg="mod">
          <ac:chgData name="omar mohamed" userId="0ae7379d879d38e0" providerId="LiveId" clId="{A697C63B-C340-4B67-B203-6B710612E834}" dt="2019-04-22T04:43:56.399" v="38"/>
          <ac:spMkLst>
            <pc:docMk/>
            <pc:sldMk cId="2397321852" sldId="284"/>
            <ac:spMk id="2" creationId="{222DBFC8-5408-43AB-A524-C36BCEAB3997}"/>
          </ac:spMkLst>
        </pc:spChg>
        <pc:picChg chg="del">
          <ac:chgData name="omar mohamed" userId="0ae7379d879d38e0" providerId="LiveId" clId="{A697C63B-C340-4B67-B203-6B710612E834}" dt="2019-04-22T04:44:06.704" v="41" actId="478"/>
          <ac:picMkLst>
            <pc:docMk/>
            <pc:sldMk cId="2397321852" sldId="284"/>
            <ac:picMk id="3" creationId="{A2116A15-F5BD-42FD-BF7E-67898A5B3F5B}"/>
          </ac:picMkLst>
        </pc:picChg>
        <pc:picChg chg="add mod">
          <ac:chgData name="omar mohamed" userId="0ae7379d879d38e0" providerId="LiveId" clId="{A697C63B-C340-4B67-B203-6B710612E834}" dt="2019-04-22T04:59:27.862" v="140" actId="1036"/>
          <ac:picMkLst>
            <pc:docMk/>
            <pc:sldMk cId="2397321852" sldId="284"/>
            <ac:picMk id="4" creationId="{1873AFCB-4A46-433F-9B9B-4E4A84A3501A}"/>
          </ac:picMkLst>
        </pc:picChg>
        <pc:picChg chg="add mod modCrop">
          <ac:chgData name="omar mohamed" userId="0ae7379d879d38e0" providerId="LiveId" clId="{A697C63B-C340-4B67-B203-6B710612E834}" dt="2019-04-22T04:59:27.862" v="140" actId="1036"/>
          <ac:picMkLst>
            <pc:docMk/>
            <pc:sldMk cId="2397321852" sldId="284"/>
            <ac:picMk id="5" creationId="{01DD07A0-DF90-4A72-98C8-AFFD12D5381B}"/>
          </ac:picMkLst>
        </pc:picChg>
      </pc:sldChg>
      <pc:sldChg chg="delSp modSp add">
        <pc:chgData name="omar mohamed" userId="0ae7379d879d38e0" providerId="LiveId" clId="{A697C63B-C340-4B67-B203-6B710612E834}" dt="2019-04-22T04:44:08.629" v="42" actId="478"/>
        <pc:sldMkLst>
          <pc:docMk/>
          <pc:sldMk cId="1047508963" sldId="285"/>
        </pc:sldMkLst>
        <pc:spChg chg="mod">
          <ac:chgData name="omar mohamed" userId="0ae7379d879d38e0" providerId="LiveId" clId="{A697C63B-C340-4B67-B203-6B710612E834}" dt="2019-04-22T04:44:00.462" v="39"/>
          <ac:spMkLst>
            <pc:docMk/>
            <pc:sldMk cId="1047508963" sldId="285"/>
            <ac:spMk id="21" creationId="{36DFD705-5867-423F-9EFC-1E2B67144E1E}"/>
          </ac:spMkLst>
        </pc:spChg>
        <pc:picChg chg="del">
          <ac:chgData name="omar mohamed" userId="0ae7379d879d38e0" providerId="LiveId" clId="{A697C63B-C340-4B67-B203-6B710612E834}" dt="2019-04-22T04:44:08.629" v="42" actId="478"/>
          <ac:picMkLst>
            <pc:docMk/>
            <pc:sldMk cId="1047508963" sldId="285"/>
            <ac:picMk id="3" creationId="{A103CB20-ED43-49AE-840B-DC61688B50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328FC-918B-F24C-8929-C31D32E024F0}" type="datetimeFigureOut">
              <a:rPr lang="en-US" smtClean="0"/>
              <a:t>4/22/19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9AA9E-FCC4-2443-8AB3-60BC60D60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0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9AA9E-FCC4-2443-8AB3-60BC60D60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133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656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46991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9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004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163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13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8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2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6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4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9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6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187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5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94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Rdatasets/csv/Ecdat/BudgetFood.csv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F54EE-1244-42EE-996C-A8D10B9F7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Dawit Woldegiorgis</a:t>
            </a:r>
          </a:p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Omar  AbdeltwaB       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A028-BCE6-4B2C-B173-E3AFD3950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>
            <a:normAutofit/>
          </a:bodyPr>
          <a:lstStyle/>
          <a:p>
            <a:r>
              <a:rPr lang="en-US"/>
              <a:t>Big Data Project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4313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7B78F-562D-4C33-BDA4-D95B2B8A3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830" y="647698"/>
            <a:ext cx="2618709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5777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In-Mapper</a:t>
            </a:r>
            <a:r>
              <a:rPr lang="en-US" sz="5600" dirty="0"/>
              <a:t> Average</a:t>
            </a:r>
            <a:endParaRPr lang="en-US" sz="56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976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EBEBEB"/>
                </a:solidFill>
              </a:rPr>
              <a:t>I</a:t>
            </a: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n-Mapper Average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69652-C443-4FA8-8C08-BE978672A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66" y="1141407"/>
            <a:ext cx="6914516" cy="50648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622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In-Mapper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02A73-8C1A-483A-81E1-7CF5E6DAE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587839"/>
            <a:ext cx="6270662" cy="36818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1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4B8951-4AD6-4A78-8C91-DDE0EB593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236" y="647698"/>
            <a:ext cx="243989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378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Pair Approach</a:t>
            </a:r>
          </a:p>
        </p:txBody>
      </p:sp>
    </p:spTree>
    <p:extLst>
      <p:ext uri="{BB962C8B-B14F-4D97-AF65-F5344CB8AC3E}">
        <p14:creationId xmlns:p14="http://schemas.microsoft.com/office/powerpoint/2010/main" val="11176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PAIR approach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Pseudo-code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CCD752-EAEC-4B99-9CB0-B9F30F61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84F0BDAE-5164-4EE4-AC1A-5EB8D343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62C2F-53EF-4C94-ACE3-7B29C7797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091" y="3276729"/>
            <a:ext cx="3818478" cy="3118187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646628-F2B2-4E62-819B-1222A3C00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091" y="570703"/>
            <a:ext cx="4947904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38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PAIR approach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5B33F-69D1-4590-B3B5-02D8A65AF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860514"/>
            <a:ext cx="6270662" cy="51365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8890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PAIR approach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16A15-F5BD-42FD-BF7E-67898A5B3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993737"/>
            <a:ext cx="6270662" cy="48700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1946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PAIR approach</a:t>
            </a: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3CB20-ED43-49AE-840B-DC61688B5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222" y="647698"/>
            <a:ext cx="374792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789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In-Mapper Wordcount</a:t>
            </a:r>
          </a:p>
        </p:txBody>
      </p:sp>
    </p:spTree>
    <p:extLst>
      <p:ext uri="{BB962C8B-B14F-4D97-AF65-F5344CB8AC3E}">
        <p14:creationId xmlns:p14="http://schemas.microsoft.com/office/powerpoint/2010/main" val="240651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Stripe Approach</a:t>
            </a:r>
          </a:p>
        </p:txBody>
      </p:sp>
    </p:spTree>
    <p:extLst>
      <p:ext uri="{BB962C8B-B14F-4D97-AF65-F5344CB8AC3E}">
        <p14:creationId xmlns:p14="http://schemas.microsoft.com/office/powerpoint/2010/main" val="407704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Stripe approach</a:t>
            </a: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Pseudo-code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AEEF46-3C46-4B1D-BE42-71F90F191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854" y="1261864"/>
            <a:ext cx="6270662" cy="43338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070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Stripe approach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19864-0C59-41B3-BF69-A3BF5BC3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906190"/>
            <a:ext cx="6270662" cy="50451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3205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Stripe approach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</a:p>
        </p:txBody>
      </p:sp>
      <p:sp>
        <p:nvSpPr>
          <p:cNvPr id="4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43CE1-648E-4CA6-BC14-B5F9A355F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248" y="647698"/>
            <a:ext cx="556987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0041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Stripe approach</a:t>
            </a: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03573-668C-4345-A435-73151285A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64" b="35240"/>
          <a:stretch/>
        </p:blipFill>
        <p:spPr>
          <a:xfrm>
            <a:off x="643854" y="1955409"/>
            <a:ext cx="6270662" cy="20124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213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39087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Pseudo-code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00352E-C2E8-F347-8FA7-507574A1B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980" y="647698"/>
            <a:ext cx="5228410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770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75B39-A139-1E46-AB75-B47A9757C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234037"/>
            <a:ext cx="6270662" cy="43894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686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0D899-5DFA-B146-9C27-46530333A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771575"/>
            <a:ext cx="6270662" cy="53143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7321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4C67-6DD2-3A4B-B9A4-B3EBA3A8E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234037"/>
            <a:ext cx="6270662" cy="43894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0882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5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5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6" name="Oval 5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5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8" name="Picture 6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9" name="Rectangle 6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6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In-Mapper Wordcount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8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6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FA949-3F23-43CD-BAB9-BBDABECFF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930096"/>
            <a:ext cx="6270662" cy="49973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598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3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4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F3796-123A-724A-BBB9-92E254375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535199"/>
            <a:ext cx="6270662" cy="17871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4750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 and Resource Comparison</a:t>
            </a:r>
          </a:p>
        </p:txBody>
      </p:sp>
    </p:spTree>
    <p:extLst>
      <p:ext uri="{BB962C8B-B14F-4D97-AF65-F5344CB8AC3E}">
        <p14:creationId xmlns:p14="http://schemas.microsoft.com/office/powerpoint/2010/main" val="2300964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76B23-1832-5A4A-9FF3-47FCEFCF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Pair Approach 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807275-E0E5-C54F-8CF4-487403140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04827"/>
            <a:ext cx="6270662" cy="5047881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D88F239A-0DE3-E44F-AFF1-721109286523}"/>
              </a:ext>
            </a:extLst>
          </p:cNvPr>
          <p:cNvSpPr/>
          <p:nvPr/>
        </p:nvSpPr>
        <p:spPr>
          <a:xfrm>
            <a:off x="1027962" y="4727755"/>
            <a:ext cx="5754030" cy="1505414"/>
          </a:xfrm>
          <a:prstGeom prst="fram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763C39-A5A3-DB40-9025-9A75545D86A3}"/>
              </a:ext>
            </a:extLst>
          </p:cNvPr>
          <p:cNvSpPr/>
          <p:nvPr/>
        </p:nvSpPr>
        <p:spPr>
          <a:xfrm>
            <a:off x="1522413" y="4995746"/>
            <a:ext cx="4844934" cy="484716"/>
          </a:xfrm>
          <a:prstGeom prst="rect">
            <a:avLst/>
          </a:prstGeom>
          <a:solidFill>
            <a:srgbClr val="B01513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16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76B23-1832-5A4A-9FF3-47FCEFCF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Stripe Approach</a:t>
            </a:r>
          </a:p>
        </p:txBody>
      </p:sp>
      <p:sp>
        <p:nvSpPr>
          <p:cNvPr id="5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2845793-510D-BC42-836F-D951B34D5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91049"/>
            <a:ext cx="6270662" cy="4875437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014B27-CF50-D044-B228-4B5A7F4D907D}"/>
              </a:ext>
            </a:extLst>
          </p:cNvPr>
          <p:cNvSpPr/>
          <p:nvPr/>
        </p:nvSpPr>
        <p:spPr>
          <a:xfrm>
            <a:off x="1522413" y="4906537"/>
            <a:ext cx="4934144" cy="573925"/>
          </a:xfrm>
          <a:prstGeom prst="rect">
            <a:avLst/>
          </a:prstGeom>
          <a:solidFill>
            <a:srgbClr val="B01513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3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98D9F-4D4B-0F4F-87E8-8A085D93A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Hybrid Approach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1D0A8-019B-9C40-B2D7-84C8F3284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66" y="915667"/>
            <a:ext cx="6331421" cy="48203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E269D7-73E8-894F-91CE-E81C8F16866D}"/>
              </a:ext>
            </a:extLst>
          </p:cNvPr>
          <p:cNvSpPr/>
          <p:nvPr/>
        </p:nvSpPr>
        <p:spPr>
          <a:xfrm>
            <a:off x="1522412" y="4716533"/>
            <a:ext cx="4850253" cy="557561"/>
          </a:xfrm>
          <a:prstGeom prst="rect">
            <a:avLst/>
          </a:prstGeom>
          <a:solidFill>
            <a:srgbClr val="B01513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1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Spark Project</a:t>
            </a:r>
          </a:p>
        </p:txBody>
      </p:sp>
    </p:spTree>
    <p:extLst>
      <p:ext uri="{BB962C8B-B14F-4D97-AF65-F5344CB8AC3E}">
        <p14:creationId xmlns:p14="http://schemas.microsoft.com/office/powerpoint/2010/main" val="1457159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7950-5717-B143-8F57-D276E255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D164-661B-CA4E-AD3E-6A46469C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size of city affect the percentage of household income spent on food?</a:t>
            </a:r>
          </a:p>
          <a:p>
            <a:r>
              <a:rPr lang="en-US" dirty="0"/>
              <a:t>Data analyzed: </a:t>
            </a:r>
          </a:p>
          <a:p>
            <a:pPr lvl="1"/>
            <a:r>
              <a:rPr lang="en-US" dirty="0">
                <a:hlinkClick r:id="rId2"/>
              </a:rPr>
              <a:t>https://vincentarelbundock.github.io/Rdatasets/csv/Ecdat/BudgetFood.csv</a:t>
            </a:r>
            <a:endParaRPr lang="en-US" dirty="0"/>
          </a:p>
          <a:p>
            <a:r>
              <a:rPr lang="en-US" dirty="0"/>
              <a:t>Category chosen</a:t>
            </a:r>
          </a:p>
          <a:p>
            <a:pPr lvl="1"/>
            <a:r>
              <a:rPr lang="en-US" b="1" dirty="0"/>
              <a:t>town</a:t>
            </a:r>
            <a:r>
              <a:rPr lang="en-US" dirty="0"/>
              <a:t> : the size of the Town where 1 is small town and 5 large town</a:t>
            </a:r>
          </a:p>
          <a:p>
            <a:r>
              <a:rPr lang="en-US" dirty="0"/>
              <a:t>Numerical value chosen</a:t>
            </a:r>
          </a:p>
          <a:p>
            <a:pPr lvl="1"/>
            <a:r>
              <a:rPr lang="en-US" b="1" dirty="0" err="1"/>
              <a:t>wfood</a:t>
            </a:r>
            <a:r>
              <a:rPr lang="en-US" b="1" dirty="0"/>
              <a:t> :</a:t>
            </a:r>
            <a:r>
              <a:rPr lang="en-US" dirty="0"/>
              <a:t> is the percentage of household income spent on food</a:t>
            </a:r>
          </a:p>
        </p:txBody>
      </p:sp>
    </p:spTree>
    <p:extLst>
      <p:ext uri="{BB962C8B-B14F-4D97-AF65-F5344CB8AC3E}">
        <p14:creationId xmlns:p14="http://schemas.microsoft.com/office/powerpoint/2010/main" val="3036663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06D4A-60F2-A14B-AEA3-7655EAC3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Scala Code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36AFB-7F46-E745-B63E-3427DDE2F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23064" y="647698"/>
            <a:ext cx="611224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6997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06D4A-60F2-A14B-AEA3-7655EAC3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Scala Code</a:t>
            </a:r>
          </a:p>
        </p:txBody>
      </p:sp>
      <p:sp>
        <p:nvSpPr>
          <p:cNvPr id="5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3E6A94-D5F2-954B-BB85-9ABF18647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857797"/>
            <a:ext cx="6270662" cy="51419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241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06D4A-60F2-A14B-AEA3-7655EAC3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Scala Code</a:t>
            </a:r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9F9EEA-C8B8-E041-B89E-D9AD91B81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241875"/>
            <a:ext cx="6270662" cy="43737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733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4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In-Mapper Wordcount</a:t>
            </a: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Freeform: Shape 4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E9CDF-5B42-4053-BB86-8C7C3D2E0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7" y="1325880"/>
            <a:ext cx="7311620" cy="44357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523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89C68-A05C-584D-A104-FF6AF459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65063A-AEA5-7049-9476-1A84FBC7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38354" y="647698"/>
            <a:ext cx="3281661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133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59EC6FFF-3949-4638-A265-B1515909B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3977C-DD92-794E-B8BF-B6A263AC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4" y="1063416"/>
            <a:ext cx="6034406" cy="481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8C05BC5F-3118-49D0-B18C-5D9CC922C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733" y="0"/>
            <a:ext cx="321564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9A4B1E59-3C8A-453C-B841-6AB3B0CF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344" y="0"/>
            <a:ext cx="143865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80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88ECE-86DE-2D44-BC72-2956A99E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54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In-Mapper Wordcount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Main</a:t>
            </a:r>
          </a:p>
        </p:txBody>
      </p:sp>
      <p:sp>
        <p:nvSpPr>
          <p:cNvPr id="6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09B900-0EAC-4A6D-8F84-1CD61B21C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08" y="647698"/>
            <a:ext cx="579315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643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CA2356-0100-4005-998C-DBD51ADB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1034627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73A3FA-352D-4BCC-8542-0A2DE953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Mapper</a:t>
            </a:r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75CE2-E8FC-4B41-B034-C910666E3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037" y="647698"/>
            <a:ext cx="5164296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6640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DBFC8-5408-43AB-A524-C36BCEAB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Reducer</a:t>
            </a:r>
            <a:b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4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9C7E6-106A-46DB-8AC6-0CCCE44EB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63" y="1325880"/>
            <a:ext cx="6945989" cy="35574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6420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6DFD705-5867-423F-9EFC-1E2B6714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Average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Main</a:t>
            </a:r>
          </a:p>
        </p:txBody>
      </p:sp>
      <p:sp>
        <p:nvSpPr>
          <p:cNvPr id="4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2E1F70-AE50-44BF-BB6C-6B6954F74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722871"/>
            <a:ext cx="6270662" cy="54117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780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{6451794E-E0BA-1542-B546-7AFB619664DF}tf10001062</Template>
  <TotalTime>2052</TotalTime>
  <Words>150</Words>
  <Application>Microsoft Macintosh PowerPoint</Application>
  <PresentationFormat>Widescreen</PresentationFormat>
  <Paragraphs>52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Century Gothic</vt:lpstr>
      <vt:lpstr>Wingdings 3</vt:lpstr>
      <vt:lpstr>Ion</vt:lpstr>
      <vt:lpstr>Big Data Project</vt:lpstr>
      <vt:lpstr>In-Mapper Wordcount</vt:lpstr>
      <vt:lpstr>In-Mapper Wordcount  Mapper</vt:lpstr>
      <vt:lpstr>In-Mapper Wordcount  Reducer</vt:lpstr>
      <vt:lpstr>In-Mapper Wordcount   Main</vt:lpstr>
      <vt:lpstr>Average</vt:lpstr>
      <vt:lpstr>Average  Mapper</vt:lpstr>
      <vt:lpstr>Average  Reducer </vt:lpstr>
      <vt:lpstr>Average   Main</vt:lpstr>
      <vt:lpstr>Average   Output</vt:lpstr>
      <vt:lpstr>In-Mapper Average</vt:lpstr>
      <vt:lpstr>In-Mapper Average  Mapper</vt:lpstr>
      <vt:lpstr>In-Mapper Average  Reducer </vt:lpstr>
      <vt:lpstr>Average   Output</vt:lpstr>
      <vt:lpstr>Pair Approach</vt:lpstr>
      <vt:lpstr>PAIR approach  Pseudo-code </vt:lpstr>
      <vt:lpstr>PAIR approach  Mapper</vt:lpstr>
      <vt:lpstr>PAIR approach  Reducer</vt:lpstr>
      <vt:lpstr>PAIR approach  Output</vt:lpstr>
      <vt:lpstr>Stripe Approach</vt:lpstr>
      <vt:lpstr>Stripe approach  Pseudo-code</vt:lpstr>
      <vt:lpstr>Stripe approach  Mapper</vt:lpstr>
      <vt:lpstr>Stripe approach  Reducer</vt:lpstr>
      <vt:lpstr>Stripe approach  Output</vt:lpstr>
      <vt:lpstr>Hybrid Approach</vt:lpstr>
      <vt:lpstr>HYBRID approach  Pseudo-code</vt:lpstr>
      <vt:lpstr>HYBRID approach  Mapper</vt:lpstr>
      <vt:lpstr>HYBRID approach  Reducer </vt:lpstr>
      <vt:lpstr>HYBRID approach  Reducer </vt:lpstr>
      <vt:lpstr>HYBRID approach  Output</vt:lpstr>
      <vt:lpstr>Time and Resource Comparison</vt:lpstr>
      <vt:lpstr>Pair Approach </vt:lpstr>
      <vt:lpstr>Stripe Approach</vt:lpstr>
      <vt:lpstr>Hybrid Approach</vt:lpstr>
      <vt:lpstr>Spark Project</vt:lpstr>
      <vt:lpstr>Problem Statement</vt:lpstr>
      <vt:lpstr>Scala Code</vt:lpstr>
      <vt:lpstr>Scala Code</vt:lpstr>
      <vt:lpstr>Scala Code</vt:lpstr>
      <vt:lpstr>Output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</dc:title>
  <dc:creator>Dawit Woldegiorgis</dc:creator>
  <cp:lastModifiedBy>Dawit Woldegiorgis</cp:lastModifiedBy>
  <cp:revision>18</cp:revision>
  <dcterms:created xsi:type="dcterms:W3CDTF">2019-04-22T07:59:43Z</dcterms:created>
  <dcterms:modified xsi:type="dcterms:W3CDTF">2019-04-24T02:35:53Z</dcterms:modified>
</cp:coreProperties>
</file>